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7" r:id="rId4"/>
    <p:sldId id="260" r:id="rId5"/>
    <p:sldId id="261" r:id="rId6"/>
    <p:sldId id="262" r:id="rId7"/>
    <p:sldId id="267" r:id="rId8"/>
    <p:sldId id="268" r:id="rId9"/>
    <p:sldId id="273" r:id="rId10"/>
    <p:sldId id="275" r:id="rId11"/>
    <p:sldId id="271" r:id="rId12"/>
    <p:sldId id="27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933"/>
    <a:srgbClr val="F59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120" y="75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D660E-9401-98EB-2211-5972005D55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0" y="430653"/>
            <a:ext cx="10805160" cy="307931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FB2FDE-8543-4EB1-8248-A624F37625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0" y="3602038"/>
            <a:ext cx="10119360" cy="2754312"/>
          </a:xfrm>
        </p:spPr>
        <p:txBody>
          <a:bodyPr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42C74-915C-E432-A0AD-20CDEA0C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66FC8-7957-42B4-9330-2DD8C48E6882}" type="datetimeFigureOut">
              <a:rPr lang="en-AU" smtClean="0"/>
              <a:t>7/07/2023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49D1F-C08F-2F95-84BA-076B8EA4F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AE877-9DEB-5E9D-089C-9CB5B63EE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1148B-739B-4637-BD47-6E492E68EF4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31981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88956-CB00-04DF-6242-C55BB3E9F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B43BE2-D878-23AD-FAC5-0A03C69102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60866-D59A-4F02-FB92-35BF5D5F7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66FC8-7957-42B4-9330-2DD8C48E6882}" type="datetimeFigureOut">
              <a:rPr lang="en-AU" smtClean="0"/>
              <a:t>7/07/2023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1C475-E71E-0718-EA44-F91CC3AC5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ACC04-632C-8229-1B3B-072B3B83E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1148B-739B-4637-BD47-6E492E68EF4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68344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F1E1CD-803B-2258-908D-9AEBE02880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5A8CAF-01FD-A729-E289-9F73BC1623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E5270-A7B3-5A48-A6E5-0CCDE6D46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66FC8-7957-42B4-9330-2DD8C48E6882}" type="datetimeFigureOut">
              <a:rPr lang="en-AU" smtClean="0"/>
              <a:t>7/07/2023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15DC6-1929-60AB-DD42-862745E97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C20F0-58EA-A509-7D25-3CDD78388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1148B-739B-4637-BD47-6E492E68EF4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604059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D660E-9401-98EB-2211-5972005D55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0" y="430653"/>
            <a:ext cx="10805160" cy="307931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FB2FDE-8543-4EB1-8248-A624F37625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0" y="3602038"/>
            <a:ext cx="1011936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42C74-915C-E432-A0AD-20CDEA0C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66FC8-7957-42B4-9330-2DD8C48E6882}" type="datetimeFigureOut">
              <a:rPr lang="en-AU" smtClean="0"/>
              <a:t>7/07/2023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49D1F-C08F-2F95-84BA-076B8EA4F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AE877-9DEB-5E9D-089C-9CB5B63EE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1148B-739B-4637-BD47-6E492E68EF4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52773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38941-3546-8C81-D360-0235BD92B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31170-7998-F4BA-D880-764B4259C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98D0C-09FE-19C1-02BE-5E1C551CA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66FC8-7957-42B4-9330-2DD8C48E6882}" type="datetimeFigureOut">
              <a:rPr lang="en-AU" smtClean="0"/>
              <a:t>7/07/2023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F3CDC-EA05-9188-9611-006C75F68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F4D2B-B004-CC64-245E-BAEC5B786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1148B-739B-4637-BD47-6E492E68EF4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29226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C1C0D-9C7C-0636-7241-D538B4041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549D1-504B-A1C5-8E52-5C01A6042D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2C7023-36C1-0DC4-31EC-F2D12443F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66FC8-7957-42B4-9330-2DD8C48E6882}" type="datetimeFigureOut">
              <a:rPr lang="en-AU" smtClean="0"/>
              <a:t>7/07/2023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654CE0-77AA-E20E-9A1E-3E44D415F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78C80-606A-1B9E-E6A1-4073E0C36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1148B-739B-4637-BD47-6E492E68EF4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4798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D9BF1-B997-A6F4-6548-A9C0A07B5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7E26A-62E7-3937-C5FA-710A088C68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1A168E-AFD4-6C65-464D-0097E079F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2200F3-B76A-D95E-A4AA-9A83F97D8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66FC8-7957-42B4-9330-2DD8C48E6882}" type="datetimeFigureOut">
              <a:rPr lang="en-AU" smtClean="0"/>
              <a:t>7/07/2023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01B23F-861A-870F-9378-46F973B78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249C19-A257-8A34-C933-41195D9EA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1148B-739B-4637-BD47-6E492E68EF4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1984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088E0-EBB4-9971-CCFA-E8417C2A8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49E1AB-3F6B-DD1E-37D8-D1B7A052E1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09FCDE-AE83-11B7-4D3A-3EA51BBF2F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7AE6D5-BBA3-668D-9394-828770466E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A6EE88-0768-1764-CEB4-78909D0A33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C64735-0F39-FAD1-F417-CD95E80AC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66FC8-7957-42B4-9330-2DD8C48E6882}" type="datetimeFigureOut">
              <a:rPr lang="en-AU" smtClean="0"/>
              <a:t>7/07/2023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F3FB03-A2C8-75BF-B27C-AC3FE2748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5EE0EF-FEED-D5FE-1621-0693374E9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1148B-739B-4637-BD47-6E492E68EF4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1210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30CB0-5337-55DB-6D09-88756B49F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95F4C3-BAAE-39F5-F5C1-D6BD421EA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66FC8-7957-42B4-9330-2DD8C48E6882}" type="datetimeFigureOut">
              <a:rPr lang="en-AU" smtClean="0"/>
              <a:t>7/07/2023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6409B5-4017-0203-3CC4-1E38B139D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C7F803-E326-DBB7-7D90-A08EFCFAA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1148B-739B-4637-BD47-6E492E68EF4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260400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CF504B-819D-8EB1-229E-435E21F57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66FC8-7957-42B4-9330-2DD8C48E6882}" type="datetimeFigureOut">
              <a:rPr lang="en-AU" smtClean="0"/>
              <a:t>7/07/2023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F17B5A-3FAE-E7D3-F44B-F43C28867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78A714-290C-4B5C-2A2A-9C1306F70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1148B-739B-4637-BD47-6E492E68EF4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363791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AEEAC-904B-A2EE-9D03-444669A65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1838D-3631-348E-CD6A-E79545A62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BAEEC6-CDB6-57F6-8B3B-2C5B9EA153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BD547D-531F-0BEA-AA1F-ECDDE225A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66FC8-7957-42B4-9330-2DD8C48E6882}" type="datetimeFigureOut">
              <a:rPr lang="en-AU" smtClean="0"/>
              <a:t>7/07/2023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039883-0258-F50F-61A6-CA218E0C5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30923E-FA8B-6FFD-2610-E0AD4A173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1148B-739B-4637-BD47-6E492E68EF4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45305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38941-3546-8C81-D360-0235BD92B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31170-7998-F4BA-D880-764B4259C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98D0C-09FE-19C1-02BE-5E1C551CA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66FC8-7957-42B4-9330-2DD8C48E6882}" type="datetimeFigureOut">
              <a:rPr lang="en-AU" smtClean="0"/>
              <a:t>7/07/2023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F3CDC-EA05-9188-9611-006C75F68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F4D2B-B004-CC64-245E-BAEC5B786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1148B-739B-4637-BD47-6E492E68EF4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600412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EF670-79A8-164E-3C98-846580FF1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63AC9E-3E21-2838-3D4A-1181FA78FD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07D225-65F0-5F39-35FB-56FFD8A57C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E1F5BF-D91D-EAF4-4651-A2CD9263C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66FC8-7957-42B4-9330-2DD8C48E6882}" type="datetimeFigureOut">
              <a:rPr lang="en-AU" smtClean="0"/>
              <a:t>7/07/2023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58BE06-F0A6-F49F-55BD-26ED86590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6B81C1-AC2E-A6E6-F0DE-771AA913D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1148B-739B-4637-BD47-6E492E68EF4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844101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88956-CB00-04DF-6242-C55BB3E9F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B43BE2-D878-23AD-FAC5-0A03C69102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60866-D59A-4F02-FB92-35BF5D5F7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66FC8-7957-42B4-9330-2DD8C48E6882}" type="datetimeFigureOut">
              <a:rPr lang="en-AU" smtClean="0"/>
              <a:t>7/07/2023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1C475-E71E-0718-EA44-F91CC3AC5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ACC04-632C-8229-1B3B-072B3B83E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1148B-739B-4637-BD47-6E492E68EF4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673182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F1E1CD-803B-2258-908D-9AEBE02880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5A8CAF-01FD-A729-E289-9F73BC1623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E5270-A7B3-5A48-A6E5-0CCDE6D46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66FC8-7957-42B4-9330-2DD8C48E6882}" type="datetimeFigureOut">
              <a:rPr lang="en-AU" smtClean="0"/>
              <a:t>7/07/2023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15DC6-1929-60AB-DD42-862745E97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C20F0-58EA-A509-7D25-3CDD78388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1148B-739B-4637-BD47-6E492E68EF4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846535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D660E-9401-98EB-2211-5972005D55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0" y="430653"/>
            <a:ext cx="10805160" cy="307931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FB2FDE-8543-4EB1-8248-A624F37625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0" y="3602038"/>
            <a:ext cx="1011936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42C74-915C-E432-A0AD-20CDEA0C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066FC8-7957-42B4-9330-2DD8C48E6882}" type="datetimeFigureOut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7/07/2023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49D1F-C08F-2F95-84BA-076B8EA4F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AE877-9DEB-5E9D-089C-9CB5B63EE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81148B-739B-4637-BD47-6E492E68EF4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135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38941-3546-8C81-D360-0235BD92B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31170-7998-F4BA-D880-764B4259C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98D0C-09FE-19C1-02BE-5E1C551CA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066FC8-7957-42B4-9330-2DD8C48E6882}" type="datetimeFigureOut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7/07/2023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F3CDC-EA05-9188-9611-006C75F68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F4D2B-B004-CC64-245E-BAEC5B786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81148B-739B-4637-BD47-6E492E68EF4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6972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C1C0D-9C7C-0636-7241-D538B4041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549D1-504B-A1C5-8E52-5C01A6042D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2C7023-36C1-0DC4-31EC-F2D12443F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066FC8-7957-42B4-9330-2DD8C48E6882}" type="datetimeFigureOut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7/07/2023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654CE0-77AA-E20E-9A1E-3E44D415F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78C80-606A-1B9E-E6A1-4073E0C36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81148B-739B-4637-BD47-6E492E68EF4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482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D9BF1-B997-A6F4-6548-A9C0A07B5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7E26A-62E7-3937-C5FA-710A088C68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1A168E-AFD4-6C65-464D-0097E079F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2200F3-B76A-D95E-A4AA-9A83F97D8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066FC8-7957-42B4-9330-2DD8C48E6882}" type="datetimeFigureOut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7/07/2023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01B23F-861A-870F-9378-46F973B78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249C19-A257-8A34-C933-41195D9EA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81148B-739B-4637-BD47-6E492E68EF4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3021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088E0-EBB4-9971-CCFA-E8417C2A8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49E1AB-3F6B-DD1E-37D8-D1B7A052E1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09FCDE-AE83-11B7-4D3A-3EA51BBF2F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7AE6D5-BBA3-668D-9394-828770466E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A6EE88-0768-1764-CEB4-78909D0A33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C64735-0F39-FAD1-F417-CD95E80AC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066FC8-7957-42B4-9330-2DD8C48E6882}" type="datetimeFigureOut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7/07/2023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F3FB03-A2C8-75BF-B27C-AC3FE2748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5EE0EF-FEED-D5FE-1621-0693374E9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81148B-739B-4637-BD47-6E492E68EF4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5378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30CB0-5337-55DB-6D09-88756B49F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95F4C3-BAAE-39F5-F5C1-D6BD421EA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066FC8-7957-42B4-9330-2DD8C48E6882}" type="datetimeFigureOut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7/07/2023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6409B5-4017-0203-3CC4-1E38B139D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C7F803-E326-DBB7-7D90-A08EFCFAA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81148B-739B-4637-BD47-6E492E68EF4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0347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CF504B-819D-8EB1-229E-435E21F57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066FC8-7957-42B4-9330-2DD8C48E6882}" type="datetimeFigureOut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7/07/2023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F17B5A-3FAE-E7D3-F44B-F43C28867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78A714-290C-4B5C-2A2A-9C1306F70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81148B-739B-4637-BD47-6E492E68EF4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521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C1C0D-9C7C-0636-7241-D538B4041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549D1-504B-A1C5-8E52-5C01A6042D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2C7023-36C1-0DC4-31EC-F2D12443F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66FC8-7957-42B4-9330-2DD8C48E6882}" type="datetimeFigureOut">
              <a:rPr lang="en-AU" smtClean="0"/>
              <a:t>7/07/2023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654CE0-77AA-E20E-9A1E-3E44D415F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78C80-606A-1B9E-E6A1-4073E0C36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1148B-739B-4637-BD47-6E492E68EF4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51746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AEEAC-904B-A2EE-9D03-444669A65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1838D-3631-348E-CD6A-E79545A62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BAEEC6-CDB6-57F6-8B3B-2C5B9EA153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BD547D-531F-0BEA-AA1F-ECDDE225A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066FC8-7957-42B4-9330-2DD8C48E6882}" type="datetimeFigureOut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7/07/2023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039883-0258-F50F-61A6-CA218E0C5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30923E-FA8B-6FFD-2610-E0AD4A173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81148B-739B-4637-BD47-6E492E68EF4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8350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EF670-79A8-164E-3C98-846580FF1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63AC9E-3E21-2838-3D4A-1181FA78FD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07D225-65F0-5F39-35FB-56FFD8A57C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E1F5BF-D91D-EAF4-4651-A2CD9263C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066FC8-7957-42B4-9330-2DD8C48E6882}" type="datetimeFigureOut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7/07/2023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58BE06-F0A6-F49F-55BD-26ED86590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6B81C1-AC2E-A6E6-F0DE-771AA913D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81148B-739B-4637-BD47-6E492E68EF4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2108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88956-CB00-04DF-6242-C55BB3E9F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B43BE2-D878-23AD-FAC5-0A03C69102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60866-D59A-4F02-FB92-35BF5D5F7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066FC8-7957-42B4-9330-2DD8C48E6882}" type="datetimeFigureOut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7/07/2023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1C475-E71E-0718-EA44-F91CC3AC5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ACC04-632C-8229-1B3B-072B3B83E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81148B-739B-4637-BD47-6E492E68EF4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7550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F1E1CD-803B-2258-908D-9AEBE02880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5A8CAF-01FD-A729-E289-9F73BC1623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E5270-A7B3-5A48-A6E5-0CCDE6D46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066FC8-7957-42B4-9330-2DD8C48E6882}" type="datetimeFigureOut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7/07/2023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15DC6-1929-60AB-DD42-862745E97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C20F0-58EA-A509-7D25-3CDD78388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81148B-739B-4637-BD47-6E492E68EF4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558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D9BF1-B997-A6F4-6548-A9C0A07B5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7E26A-62E7-3937-C5FA-710A088C68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1A168E-AFD4-6C65-464D-0097E079F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2200F3-B76A-D95E-A4AA-9A83F97D8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66FC8-7957-42B4-9330-2DD8C48E6882}" type="datetimeFigureOut">
              <a:rPr lang="en-AU" smtClean="0"/>
              <a:t>7/07/2023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01B23F-861A-870F-9378-46F973B78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249C19-A257-8A34-C933-41195D9EA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1148B-739B-4637-BD47-6E492E68EF4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0801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088E0-EBB4-9971-CCFA-E8417C2A8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49E1AB-3F6B-DD1E-37D8-D1B7A052E1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09FCDE-AE83-11B7-4D3A-3EA51BBF2F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7AE6D5-BBA3-668D-9394-828770466E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A6EE88-0768-1764-CEB4-78909D0A33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C64735-0F39-FAD1-F417-CD95E80AC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66FC8-7957-42B4-9330-2DD8C48E6882}" type="datetimeFigureOut">
              <a:rPr lang="en-AU" smtClean="0"/>
              <a:t>7/07/2023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F3FB03-A2C8-75BF-B27C-AC3FE2748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5EE0EF-FEED-D5FE-1621-0693374E9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1148B-739B-4637-BD47-6E492E68EF4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15494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30CB0-5337-55DB-6D09-88756B49F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95F4C3-BAAE-39F5-F5C1-D6BD421EA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66FC8-7957-42B4-9330-2DD8C48E6882}" type="datetimeFigureOut">
              <a:rPr lang="en-AU" smtClean="0"/>
              <a:t>7/07/2023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6409B5-4017-0203-3CC4-1E38B139D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C7F803-E326-DBB7-7D90-A08EFCFAA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1148B-739B-4637-BD47-6E492E68EF4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1590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CF504B-819D-8EB1-229E-435E21F57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66FC8-7957-42B4-9330-2DD8C48E6882}" type="datetimeFigureOut">
              <a:rPr lang="en-AU" smtClean="0"/>
              <a:t>7/07/2023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F17B5A-3FAE-E7D3-F44B-F43C28867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78A714-290C-4B5C-2A2A-9C1306F70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1148B-739B-4637-BD47-6E492E68EF4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81828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AEEAC-904B-A2EE-9D03-444669A65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1838D-3631-348E-CD6A-E79545A62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BAEEC6-CDB6-57F6-8B3B-2C5B9EA153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BD547D-531F-0BEA-AA1F-ECDDE225A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66FC8-7957-42B4-9330-2DD8C48E6882}" type="datetimeFigureOut">
              <a:rPr lang="en-AU" smtClean="0"/>
              <a:t>7/07/2023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039883-0258-F50F-61A6-CA218E0C5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30923E-FA8B-6FFD-2610-E0AD4A173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1148B-739B-4637-BD47-6E492E68EF4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9777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EF670-79A8-164E-3C98-846580FF1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63AC9E-3E21-2838-3D4A-1181FA78FD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07D225-65F0-5F39-35FB-56FFD8A57C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E1F5BF-D91D-EAF4-4651-A2CD9263C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66FC8-7957-42B4-9330-2DD8C48E6882}" type="datetimeFigureOut">
              <a:rPr lang="en-AU" smtClean="0"/>
              <a:t>7/07/2023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58BE06-F0A6-F49F-55BD-26ED86590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6B81C1-AC2E-A6E6-F0DE-771AA913D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1148B-739B-4637-BD47-6E492E68EF4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20212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71216A-A139-7240-9A6A-AC76A260659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65BA03-794B-4ED9-08CF-1D2AD564C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F1939B-3BF0-E403-1DD6-DF260EB07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5D7D2B-D9E8-33FF-9ECF-9872A5D366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66FC8-7957-42B4-9330-2DD8C48E6882}" type="datetimeFigureOut">
              <a:rPr lang="en-AU" smtClean="0"/>
              <a:t>7/07/2023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796E7-111B-3E03-9EFE-0BE6077AB0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26379-A353-8F92-1E5B-B1632FAD78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1148B-739B-4637-BD47-6E492E68EF4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03756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20" baseline="0">
          <a:solidFill>
            <a:srgbClr val="F5F9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spc="-8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spc="-8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spc="-8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-8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-8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08E2DD81-BFB3-43F3-C7EF-09180638859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65BA03-794B-4ED9-08CF-1D2AD564C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F1939B-3BF0-E403-1DD6-DF260EB07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5D7D2B-D9E8-33FF-9ECF-9872A5D366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66FC8-7957-42B4-9330-2DD8C48E6882}" type="datetimeFigureOut">
              <a:rPr lang="en-AU" smtClean="0"/>
              <a:t>7/07/2023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796E7-111B-3E03-9EFE-0BE6077AB0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26379-A353-8F92-1E5B-B1632FAD78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1148B-739B-4637-BD47-6E492E68EF4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9501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20" baseline="0">
          <a:solidFill>
            <a:srgbClr val="F5F9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spc="-8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spc="-8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spc="-8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-8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-8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71216A-A139-7240-9A6A-AC76A260659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65BA03-794B-4ED9-08CF-1D2AD564C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F1939B-3BF0-E403-1DD6-DF260EB07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5D7D2B-D9E8-33FF-9ECF-9872A5D366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066FC8-7957-42B4-9330-2DD8C48E6882}" type="datetimeFigureOut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7/07/2023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796E7-111B-3E03-9EFE-0BE6077AB0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26379-A353-8F92-1E5B-B1632FAD78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81148B-739B-4637-BD47-6E492E68EF4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002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20" baseline="0">
          <a:solidFill>
            <a:srgbClr val="F5F9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spc="-8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spc="-8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spc="-8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-8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-8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ky, screenshot, poster&#10;&#10;Description automatically generated">
            <a:extLst>
              <a:ext uri="{FF2B5EF4-FFF2-40B4-BE49-F238E27FC236}">
                <a16:creationId xmlns:a16="http://schemas.microsoft.com/office/drawing/2014/main" id="{6E1A8552-25A6-5A60-EFEC-B3881411C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292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54021-4547-288A-EC88-A697E39D6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A6C73-E6F3-69AE-9722-E939B6C5C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58320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ky, water, screenshot&#10;&#10;Description automatically generated">
            <a:extLst>
              <a:ext uri="{FF2B5EF4-FFF2-40B4-BE49-F238E27FC236}">
                <a16:creationId xmlns:a16="http://schemas.microsoft.com/office/drawing/2014/main" id="{A78D63F8-81F6-1117-A228-49FBB406A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763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, cloud, poster&#10;&#10;Description automatically generated">
            <a:extLst>
              <a:ext uri="{FF2B5EF4-FFF2-40B4-BE49-F238E27FC236}">
                <a16:creationId xmlns:a16="http://schemas.microsoft.com/office/drawing/2014/main" id="{329D8303-75E7-06FB-129C-94401A257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677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, cloud, screenshot&#10;&#10;Description automatically generated">
            <a:extLst>
              <a:ext uri="{FF2B5EF4-FFF2-40B4-BE49-F238E27FC236}">
                <a16:creationId xmlns:a16="http://schemas.microsoft.com/office/drawing/2014/main" id="{8F0FFA98-EDD8-777E-43F5-C3CDCDE9D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41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creenshot, skyscraper, sky&#10;&#10;Description automatically generated">
            <a:extLst>
              <a:ext uri="{FF2B5EF4-FFF2-40B4-BE49-F238E27FC236}">
                <a16:creationId xmlns:a16="http://schemas.microsoft.com/office/drawing/2014/main" id="{AAC2DEA4-94B8-A3E5-65B4-CB9993EFBC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18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logos&#10;&#10;Description automatically generated with low confidence">
            <a:extLst>
              <a:ext uri="{FF2B5EF4-FFF2-40B4-BE49-F238E27FC236}">
                <a16:creationId xmlns:a16="http://schemas.microsoft.com/office/drawing/2014/main" id="{F01EC31B-EF6E-D19C-09C6-8E378903C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703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73D38-6E69-A5B7-1086-205578BD90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AA41E9-0157-6557-193D-756F856EED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204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54021-4547-288A-EC88-A697E39D6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A6C73-E6F3-69AE-9722-E939B6C5C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77975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395FA-6A41-C2C5-C0EF-E85D7934D4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E7CB3B-A0EF-CB4C-F0AF-396AB13E0A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759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lternativ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Office Theme</vt:lpstr>
      <vt:lpstr>Alternative-Design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Albina Bradford</dc:creator>
  <cp:lastModifiedBy>Tiffany Lo</cp:lastModifiedBy>
  <cp:revision>10</cp:revision>
  <dcterms:created xsi:type="dcterms:W3CDTF">2023-03-12T23:18:22Z</dcterms:created>
  <dcterms:modified xsi:type="dcterms:W3CDTF">2023-07-06T23:01:05Z</dcterms:modified>
</cp:coreProperties>
</file>